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EBF61-1592-7A49-BA4E-BCF5DE161B2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31D8-96C5-8646-9F87-7AC1024E33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0542" y="5903102"/>
            <a:ext cx="6203576" cy="7404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http://www.fashion-doll-guide.com/Barbie-Doll-History.html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45" y="0"/>
            <a:ext cx="8745337" cy="5903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Hemer</dc:creator>
  <cp:lastModifiedBy>Rachel Hemer</cp:lastModifiedBy>
  <cp:revision>1</cp:revision>
  <dcterms:created xsi:type="dcterms:W3CDTF">2012-09-21T14:10:28Z</dcterms:created>
  <dcterms:modified xsi:type="dcterms:W3CDTF">2012-09-21T14:28:31Z</dcterms:modified>
</cp:coreProperties>
</file>