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60" r:id="rId6"/>
    <p:sldId id="261" r:id="rId7"/>
    <p:sldId id="259" r:id="rId8"/>
    <p:sldId id="271" r:id="rId9"/>
    <p:sldId id="264" r:id="rId10"/>
    <p:sldId id="263" r:id="rId11"/>
    <p:sldId id="265" r:id="rId12"/>
    <p:sldId id="262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3B75-6AE6-0D47-9018-69D2F72B49C5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546C-BF4B-2545-9FB9-03AA5E48B79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546C-BF4B-2545-9FB9-03AA5E48B799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F672-228A-444A-BEF5-98A08F85A7F7}" type="datetimeFigureOut">
              <a:rPr lang="en-US" smtClean="0"/>
              <a:t>3/3/13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E9F-B454-2C48-98A8-A1F6E580C5E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little (or big) slice of heaven</a:t>
            </a:r>
            <a:br>
              <a:rPr lang="en-US" dirty="0" smtClean="0"/>
            </a:br>
            <a:r>
              <a:rPr lang="en-US" dirty="0" smtClean="0"/>
              <a:t>by Mrs. Hemer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94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71168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Mybakerlady.com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69" y="204774"/>
            <a:ext cx="2921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669" y="2878640"/>
            <a:ext cx="226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Candywarehouse.com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9" y="3431259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669" y="6288759"/>
            <a:ext cx="25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Beingjewishinhawaii.com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030" y="204774"/>
            <a:ext cx="3263900" cy="248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2480" y="2693974"/>
            <a:ext cx="184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Blogs.babble.com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881" y="3218116"/>
            <a:ext cx="4139711" cy="3214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91934" y="6288759"/>
            <a:ext cx="219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Thethriftycouple.com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923" y="1703851"/>
            <a:ext cx="2650661" cy="4327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22" y="306848"/>
            <a:ext cx="2591350" cy="6093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2454" y="6031460"/>
            <a:ext cx="152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Kaboodle.com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9450" y="6400792"/>
            <a:ext cx="152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Family.go.com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87401" y="780521"/>
            <a:ext cx="4630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DRESS like one!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" y="108093"/>
            <a:ext cx="3492500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958" y="2432193"/>
            <a:ext cx="220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browneyedbaker.com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673" y="-1"/>
            <a:ext cx="5637327" cy="3751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0572" y="3751384"/>
            <a:ext cx="263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Twopeasandtheirpod.com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1384"/>
            <a:ext cx="3879406" cy="3106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9406" y="6488668"/>
            <a:ext cx="206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Blogs.ocweekly.com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83253" y="4767384"/>
            <a:ext cx="36596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YUM!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" y="1758462"/>
            <a:ext cx="42799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308" y="1758462"/>
            <a:ext cx="155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Pincookie.com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19" y="0"/>
            <a:ext cx="4530481" cy="6838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0462" y="88872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Theinternetchef.biz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090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1385" y="6369538"/>
            <a:ext cx="184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Mybakerlady.com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6293556"/>
            <a:ext cx="6400800" cy="17526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hecraftyhostess.com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360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dwallpaperspk.com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Unknown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6662" r="-6662"/>
          <a:stretch>
            <a:fillRect/>
          </a:stretch>
        </p:blipFill>
        <p:spPr>
          <a:xfrm>
            <a:off x="-623642" y="546551"/>
            <a:ext cx="10527297" cy="5677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c</a:t>
            </a:r>
            <a:r>
              <a:rPr lang="en-US" sz="2000" dirty="0" smtClean="0">
                <a:solidFill>
                  <a:schemeClr val="accent3"/>
                </a:solidFill>
              </a:rPr>
              <a:t>levescene.com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21133" r="-21133"/>
          <a:stretch>
            <a:fillRect/>
          </a:stretch>
        </p:blipFill>
        <p:spPr>
          <a:xfrm>
            <a:off x="-812911" y="1417638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762" y="155331"/>
            <a:ext cx="4304252" cy="6409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6308" y="6488668"/>
            <a:ext cx="147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alangue.org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Reese’s Peanut Butter Cup!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4860">
            <a:off x="173391" y="1683944"/>
            <a:ext cx="5174019" cy="2162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11882">
            <a:off x="1719218" y="3953407"/>
            <a:ext cx="250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Commons.wikimedia.org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762" y="3122424"/>
            <a:ext cx="4623238" cy="3735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000340">
            <a:off x="6543041" y="5751759"/>
            <a:ext cx="286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j</a:t>
            </a:r>
            <a:r>
              <a:rPr lang="en-US" dirty="0" smtClean="0">
                <a:solidFill>
                  <a:schemeClr val="accent6"/>
                </a:solidFill>
              </a:rPr>
              <a:t>acksoncompassionclub.com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8" y="387239"/>
            <a:ext cx="2781300" cy="292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354" y="3308239"/>
            <a:ext cx="175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etrocandy.com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988" y="4076700"/>
            <a:ext cx="29210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5238" y="4061673"/>
            <a:ext cx="223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andywarehouse.com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321" y="894683"/>
            <a:ext cx="28575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8173" y="3752183"/>
            <a:ext cx="175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etrocandy.com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2686124" y="1408048"/>
            <a:ext cx="195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Easter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486316" y="1947539"/>
            <a:ext cx="3080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Christmas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865077"/>
            <a:ext cx="330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Halloween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4860">
            <a:off x="124331" y="563074"/>
            <a:ext cx="6026634" cy="2518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91778">
            <a:off x="1486888" y="3085797"/>
            <a:ext cx="250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Commons.wikimedia.org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762" y="3122424"/>
            <a:ext cx="4623238" cy="3735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000340">
            <a:off x="6543041" y="5751759"/>
            <a:ext cx="286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j</a:t>
            </a:r>
            <a:r>
              <a:rPr lang="en-US" dirty="0" smtClean="0">
                <a:solidFill>
                  <a:schemeClr val="accent6"/>
                </a:solidFill>
              </a:rPr>
              <a:t>acksoncompassionclub.com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4860">
            <a:off x="325791" y="1170294"/>
            <a:ext cx="5174019" cy="2162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08746">
            <a:off x="1982524" y="3254004"/>
            <a:ext cx="250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Commons.wikimedia.org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03" y="317056"/>
            <a:ext cx="32893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6819" y="2822593"/>
            <a:ext cx="196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Cocoa-</a:t>
            </a:r>
            <a:r>
              <a:rPr lang="en-US" dirty="0" smtClean="0"/>
              <a:t>heaven.com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326" y="3910265"/>
            <a:ext cx="9571868" cy="2266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3530" y="6089812"/>
            <a:ext cx="327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Johnnyscreepshow.blogspot.com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59</Words>
  <Application>Microsoft Macintosh PowerPoint</Application>
  <PresentationFormat>On-screen Show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little (or big) slice of heaven by Mrs. Hemer</vt:lpstr>
      <vt:lpstr>Slide 2</vt:lpstr>
      <vt:lpstr>hdwallpaperspk.com</vt:lpstr>
      <vt:lpstr>clevescene.com</vt:lpstr>
      <vt:lpstr>Slide 5</vt:lpstr>
      <vt:lpstr>The Reese’s Peanut Butter Cup!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Hemer</dc:creator>
  <cp:lastModifiedBy>Rachel Hemer</cp:lastModifiedBy>
  <cp:revision>5</cp:revision>
  <dcterms:created xsi:type="dcterms:W3CDTF">2013-03-03T19:21:44Z</dcterms:created>
  <dcterms:modified xsi:type="dcterms:W3CDTF">2013-03-04T03:30:05Z</dcterms:modified>
</cp:coreProperties>
</file>